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68" r:id="rId4"/>
    <p:sldId id="259" r:id="rId5"/>
    <p:sldId id="269" r:id="rId6"/>
    <p:sldId id="260" r:id="rId7"/>
    <p:sldId id="261" r:id="rId8"/>
    <p:sldId id="262" r:id="rId9"/>
    <p:sldId id="263" r:id="rId10"/>
    <p:sldId id="270" r:id="rId11"/>
    <p:sldId id="271" r:id="rId12"/>
    <p:sldId id="266" r:id="rId1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956" y="-4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9442F-A0C3-4B4F-939B-0BE0A37399FE}" type="datetimeFigureOut">
              <a:rPr lang="cs-CZ" smtClean="0"/>
              <a:t>4.5.2014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10FFC-6BBA-465A-82C3-FFE476C82273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9442F-A0C3-4B4F-939B-0BE0A37399FE}" type="datetimeFigureOut">
              <a:rPr lang="cs-CZ" smtClean="0"/>
              <a:t>4.5.2014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10FFC-6BBA-465A-82C3-FFE476C82273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9442F-A0C3-4B4F-939B-0BE0A37399FE}" type="datetimeFigureOut">
              <a:rPr lang="cs-CZ" smtClean="0"/>
              <a:t>4.5.2014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10FFC-6BBA-465A-82C3-FFE476C82273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9442F-A0C3-4B4F-939B-0BE0A37399FE}" type="datetimeFigureOut">
              <a:rPr lang="cs-CZ" smtClean="0"/>
              <a:t>4.5.2014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10FFC-6BBA-465A-82C3-FFE476C82273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9442F-A0C3-4B4F-939B-0BE0A37399FE}" type="datetimeFigureOut">
              <a:rPr lang="cs-CZ" smtClean="0"/>
              <a:t>4.5.2014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10FFC-6BBA-465A-82C3-FFE476C82273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9442F-A0C3-4B4F-939B-0BE0A37399FE}" type="datetimeFigureOut">
              <a:rPr lang="cs-CZ" smtClean="0"/>
              <a:t>4.5.2014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10FFC-6BBA-465A-82C3-FFE476C82273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9442F-A0C3-4B4F-939B-0BE0A37399FE}" type="datetimeFigureOut">
              <a:rPr lang="cs-CZ" smtClean="0"/>
              <a:t>4.5.2014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10FFC-6BBA-465A-82C3-FFE476C82273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9442F-A0C3-4B4F-939B-0BE0A37399FE}" type="datetimeFigureOut">
              <a:rPr lang="cs-CZ" smtClean="0"/>
              <a:t>4.5.2014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10FFC-6BBA-465A-82C3-FFE476C82273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9442F-A0C3-4B4F-939B-0BE0A37399FE}" type="datetimeFigureOut">
              <a:rPr lang="cs-CZ" smtClean="0"/>
              <a:t>4.5.2014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10FFC-6BBA-465A-82C3-FFE476C82273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9442F-A0C3-4B4F-939B-0BE0A37399FE}" type="datetimeFigureOut">
              <a:rPr lang="cs-CZ" smtClean="0"/>
              <a:t>4.5.2014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10FFC-6BBA-465A-82C3-FFE476C82273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9442F-A0C3-4B4F-939B-0BE0A37399FE}" type="datetimeFigureOut">
              <a:rPr lang="cs-CZ" smtClean="0"/>
              <a:t>4.5.2014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10FFC-6BBA-465A-82C3-FFE476C82273}" type="slidenum">
              <a:rPr lang="cs-CZ" smtClean="0"/>
              <a:t>‹#›</a:t>
            </a:fld>
            <a:endParaRPr lang="cs-CZ" dirty="0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cs-CZ" dirty="0" smtClean="0"/>
              <a:t>Kliknutím na ikonu přidáte obrázek.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F89442F-A0C3-4B4F-939B-0BE0A37399FE}" type="datetimeFigureOut">
              <a:rPr lang="cs-CZ" smtClean="0"/>
              <a:t>4.5.2014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3C10FFC-6BBA-465A-82C3-FFE476C82273}" type="slidenum">
              <a:rPr lang="cs-CZ" smtClean="0"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866" y="980728"/>
            <a:ext cx="9140133" cy="2694161"/>
          </a:xfrm>
        </p:spPr>
        <p:txBody>
          <a:bodyPr/>
          <a:lstStyle/>
          <a:p>
            <a:pPr algn="ctr"/>
            <a:r>
              <a:rPr lang="cs-CZ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Mladý lesník</a:t>
            </a:r>
            <a:br>
              <a:rPr lang="cs-CZ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Exkurze 2. B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43608" y="4365104"/>
            <a:ext cx="7117180" cy="1315916"/>
          </a:xfrm>
        </p:spPr>
        <p:txBody>
          <a:bodyPr>
            <a:normAutofit/>
          </a:bodyPr>
          <a:lstStyle/>
          <a:p>
            <a:r>
              <a:rPr lang="cs-CZ" dirty="0" smtClean="0"/>
              <a:t>29. 4. 2014</a:t>
            </a:r>
          </a:p>
          <a:p>
            <a:r>
              <a:rPr lang="cs-CZ" dirty="0" err="1" smtClean="0"/>
              <a:t>Podhůra</a:t>
            </a:r>
            <a:r>
              <a:rPr lang="cs-CZ" dirty="0" smtClean="0"/>
              <a:t> u Slatiňan</a:t>
            </a:r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301208"/>
            <a:ext cx="57531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537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 descr="G:\mladý lesník - fotky\P10206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36634"/>
            <a:ext cx="5017120" cy="3762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5" name="Picture 3" descr="G:\mladý lesník - fotky\P10206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6" y="27961"/>
            <a:ext cx="4011564" cy="3008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6" name="Picture 4" descr="G:\mladý lesník - fotky\P10206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0"/>
            <a:ext cx="5004048" cy="3753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ree"/>
          <p:cNvSpPr>
            <a:spLocks noEditPoints="1" noChangeArrowheads="1"/>
          </p:cNvSpPr>
          <p:nvPr/>
        </p:nvSpPr>
        <p:spPr bwMode="auto">
          <a:xfrm>
            <a:off x="5848350" y="4013179"/>
            <a:ext cx="1809750" cy="1809750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064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218" name="Picture 2" descr="G:\mladý lesník - fotky\P10206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6952"/>
            <a:ext cx="5148064" cy="3861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19" name="Picture 3" descr="G:\mladý lesník - fotky\P10206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0"/>
            <a:ext cx="4932040" cy="3699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ree"/>
          <p:cNvSpPr>
            <a:spLocks noEditPoints="1" noChangeArrowheads="1"/>
          </p:cNvSpPr>
          <p:nvPr/>
        </p:nvSpPr>
        <p:spPr bwMode="auto">
          <a:xfrm>
            <a:off x="1114425" y="466725"/>
            <a:ext cx="1809750" cy="1809750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Tree"/>
          <p:cNvSpPr>
            <a:spLocks noEditPoints="1" noChangeArrowheads="1"/>
          </p:cNvSpPr>
          <p:nvPr/>
        </p:nvSpPr>
        <p:spPr bwMode="auto">
          <a:xfrm>
            <a:off x="6372225" y="4067175"/>
            <a:ext cx="1809750" cy="1809750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591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mladý lesník - fotky\P10206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92" y="0"/>
            <a:ext cx="9159710" cy="686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3" y="5661248"/>
            <a:ext cx="8964488" cy="996483"/>
          </a:xfrm>
        </p:spPr>
        <p:txBody>
          <a:bodyPr/>
          <a:lstStyle/>
          <a:p>
            <a:r>
              <a:rPr lang="cs-CZ" sz="5800" dirty="0" smtClean="0">
                <a:solidFill>
                  <a:schemeClr val="tx1"/>
                </a:solidFill>
              </a:rPr>
              <a:t>Děkujeme za pozornost</a:t>
            </a:r>
            <a:endParaRPr lang="cs-CZ" sz="5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00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1340768"/>
            <a:ext cx="7413145" cy="3744416"/>
          </a:xfrm>
        </p:spPr>
        <p:txBody>
          <a:bodyPr/>
          <a:lstStyle/>
          <a:p>
            <a:r>
              <a:rPr lang="cs-CZ" sz="7500" dirty="0" smtClean="0"/>
              <a:t>Co dělá lesník?</a:t>
            </a:r>
            <a:endParaRPr lang="cs-CZ" sz="7500" dirty="0"/>
          </a:p>
        </p:txBody>
      </p:sp>
    </p:spTree>
    <p:extLst>
      <p:ext uri="{BB962C8B-B14F-4D97-AF65-F5344CB8AC3E}">
        <p14:creationId xmlns:p14="http://schemas.microsoft.com/office/powerpoint/2010/main" val="24971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mladý lesník - fotky\P10205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6748"/>
            <a:ext cx="4141636" cy="3106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8134555" cy="5858799"/>
          </a:xfrm>
        </p:spPr>
        <p:txBody>
          <a:bodyPr/>
          <a:lstStyle/>
          <a:p>
            <a:r>
              <a:rPr lang="cs-CZ" sz="3000" dirty="0" smtClean="0"/>
              <a:t>Řídí pěstební činnost</a:t>
            </a:r>
          </a:p>
          <a:p>
            <a:r>
              <a:rPr lang="cs-CZ" sz="3000" dirty="0" smtClean="0"/>
              <a:t>Stará se o lesní školky</a:t>
            </a:r>
          </a:p>
          <a:p>
            <a:r>
              <a:rPr lang="cs-CZ" sz="3000" dirty="0" smtClean="0"/>
              <a:t>Zjišťuje a odstraňuje </a:t>
            </a:r>
          </a:p>
          <a:p>
            <a:pPr marL="0" indent="0">
              <a:buNone/>
            </a:pPr>
            <a:r>
              <a:rPr lang="cs-CZ" sz="3000" dirty="0" smtClean="0"/>
              <a:t>škody způsobené lesní </a:t>
            </a:r>
          </a:p>
          <a:p>
            <a:pPr marL="0" indent="0">
              <a:buNone/>
            </a:pPr>
            <a:r>
              <a:rPr lang="cs-CZ" sz="3000" dirty="0" smtClean="0"/>
              <a:t>zvěří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1027" name="Picture 3" descr="G:\mladý lesník - fotky\P10205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518" y="3525555"/>
            <a:ext cx="4320481" cy="3240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G:\mladý lesník - fotky\P10205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11088"/>
            <a:ext cx="4339771" cy="3254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0853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mladý lesník - fotky\P10206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019" y="586394"/>
            <a:ext cx="4434980" cy="3326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"/>
            <a:ext cx="8748463" cy="5858798"/>
          </a:xfrm>
        </p:spPr>
        <p:txBody>
          <a:bodyPr/>
          <a:lstStyle/>
          <a:p>
            <a:r>
              <a:rPr lang="cs-CZ" sz="2700" dirty="0" smtClean="0"/>
              <a:t>Vybírá stromy pro těžbu dřeva</a:t>
            </a:r>
          </a:p>
          <a:p>
            <a:endParaRPr lang="cs-CZ" sz="2700" dirty="0" smtClean="0"/>
          </a:p>
          <a:p>
            <a:r>
              <a:rPr lang="cs-CZ" sz="2700" dirty="0" smtClean="0"/>
              <a:t>Při těžbě dřeva je třeba </a:t>
            </a:r>
          </a:p>
          <a:p>
            <a:pPr marL="0" indent="0">
              <a:buNone/>
            </a:pPr>
            <a:r>
              <a:rPr lang="cs-CZ" sz="2700" dirty="0"/>
              <a:t> </a:t>
            </a:r>
            <a:r>
              <a:rPr lang="cs-CZ" sz="2700" dirty="0" smtClean="0"/>
              <a:t>  dodržovat bezpečnost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2051" name="Picture 3" descr="G:\mladý lesník - fotky\P10206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84984"/>
            <a:ext cx="4211960" cy="3158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G:\mladý lesník - fotky\P10206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77073"/>
            <a:ext cx="3707904" cy="2780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0101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"/>
            <a:ext cx="9828584" cy="5858798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                                                           </a:t>
            </a:r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r>
              <a:rPr lang="cs-CZ" sz="3000" dirty="0"/>
              <a:t>Po těžbě stromů </a:t>
            </a:r>
            <a:endParaRPr lang="cs-CZ" sz="3000" dirty="0" smtClean="0"/>
          </a:p>
          <a:p>
            <a:pPr marL="0" indent="0">
              <a:buNone/>
            </a:pPr>
            <a:r>
              <a:rPr lang="cs-CZ" sz="3000" dirty="0" smtClean="0"/>
              <a:t>   je </a:t>
            </a:r>
            <a:r>
              <a:rPr lang="cs-CZ" sz="3000" dirty="0"/>
              <a:t>třeba v lese </a:t>
            </a:r>
            <a:endParaRPr lang="cs-CZ" sz="3000" dirty="0" smtClean="0"/>
          </a:p>
          <a:p>
            <a:pPr marL="0" indent="0">
              <a:buNone/>
            </a:pPr>
            <a:r>
              <a:rPr lang="cs-CZ" sz="3000" dirty="0"/>
              <a:t> </a:t>
            </a:r>
            <a:r>
              <a:rPr lang="cs-CZ" sz="3000" dirty="0" smtClean="0"/>
              <a:t>  uklidit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3074" name="Picture 2" descr="G:\mladý lesník - fotky\P10206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708920"/>
            <a:ext cx="5292080" cy="3969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G:\mladý lesník - fotky\P10205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12"/>
            <a:ext cx="4775820" cy="3581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ree"/>
          <p:cNvSpPr>
            <a:spLocks noEditPoints="1" noChangeArrowheads="1"/>
          </p:cNvSpPr>
          <p:nvPr/>
        </p:nvSpPr>
        <p:spPr bwMode="auto">
          <a:xfrm>
            <a:off x="5220072" y="61624"/>
            <a:ext cx="2529830" cy="2177430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722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"/>
            <a:ext cx="8134555" cy="6309320"/>
          </a:xfrm>
        </p:spPr>
        <p:txBody>
          <a:bodyPr>
            <a:normAutofit/>
          </a:bodyPr>
          <a:lstStyle/>
          <a:p>
            <a:r>
              <a:rPr lang="cs-CZ" sz="3000" dirty="0" smtClean="0"/>
              <a:t>Zjišťuje výskyt škůdců v lese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</p:txBody>
      </p:sp>
      <p:pic>
        <p:nvPicPr>
          <p:cNvPr id="4098" name="Picture 2" descr="G:\mladý lesník - fotky\P10205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4206578" cy="3154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 descr="G:\mladý lesník - fotky\P10206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310" y="3573016"/>
            <a:ext cx="4089624" cy="3067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G:\mladý lesník - fotky\P10206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938" y="764704"/>
            <a:ext cx="3953992" cy="2965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2470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"/>
            <a:ext cx="8134555" cy="585879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r>
              <a:rPr lang="cs-CZ" sz="4000" dirty="0"/>
              <a:t>Sčítá a eviduje </a:t>
            </a:r>
            <a:endParaRPr lang="cs-CZ" sz="4000" dirty="0" smtClean="0"/>
          </a:p>
          <a:p>
            <a:pPr marL="0" indent="0">
              <a:buNone/>
            </a:pPr>
            <a:r>
              <a:rPr lang="cs-CZ" sz="4000" dirty="0"/>
              <a:t> </a:t>
            </a:r>
            <a:r>
              <a:rPr lang="cs-CZ" sz="4000" dirty="0" smtClean="0"/>
              <a:t>  stav zvěře</a:t>
            </a:r>
            <a:endParaRPr lang="cs-CZ" sz="40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122" name="Picture 2" descr="G:\mladý lesník - fotky\P10206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6" y="12203"/>
            <a:ext cx="4794870" cy="3596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 descr="G:\mladý lesník - fotky\P10206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080" y="3501008"/>
            <a:ext cx="4467920" cy="3350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Tree"/>
          <p:cNvSpPr>
            <a:spLocks noEditPoints="1" noChangeArrowheads="1"/>
          </p:cNvSpPr>
          <p:nvPr/>
        </p:nvSpPr>
        <p:spPr bwMode="auto">
          <a:xfrm>
            <a:off x="5220072" y="908720"/>
            <a:ext cx="2529830" cy="2177430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151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6633"/>
            <a:ext cx="9144000" cy="6741368"/>
          </a:xfrm>
        </p:spPr>
        <p:txBody>
          <a:bodyPr>
            <a:normAutofit/>
          </a:bodyPr>
          <a:lstStyle/>
          <a:p>
            <a:r>
              <a:rPr lang="cs-CZ" sz="2500" dirty="0" smtClean="0"/>
              <a:t>Musí se udržovat v dobré kondici – lesní tělocvična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6146" name="Picture 2" descr="G:\mladý lesník - fotky\P10206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870" y="764704"/>
            <a:ext cx="6157192" cy="4617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7" name="Picture 3" descr="G:\mladý lesník - fotky\P10206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3284984"/>
            <a:ext cx="4764021" cy="3573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ree"/>
          <p:cNvSpPr>
            <a:spLocks noEditPoints="1" noChangeArrowheads="1"/>
          </p:cNvSpPr>
          <p:nvPr/>
        </p:nvSpPr>
        <p:spPr bwMode="auto">
          <a:xfrm>
            <a:off x="6516216" y="980728"/>
            <a:ext cx="1809750" cy="1809750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107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"/>
            <a:ext cx="8604447" cy="5858798"/>
          </a:xfrm>
        </p:spPr>
        <p:txBody>
          <a:bodyPr>
            <a:normAutofit/>
          </a:bodyPr>
          <a:lstStyle/>
          <a:p>
            <a:r>
              <a:rPr lang="cs-CZ" sz="3500" dirty="0" smtClean="0"/>
              <a:t>Pracuje s dětmi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7170" name="Picture 2" descr="G:\mladý lesník - fotky\P10205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0056"/>
            <a:ext cx="5364088" cy="4023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1" name="Picture 3" descr="G:\mladý lesník - fotky\P10205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0"/>
            <a:ext cx="5004048" cy="3753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ree"/>
          <p:cNvSpPr>
            <a:spLocks noEditPoints="1" noChangeArrowheads="1"/>
          </p:cNvSpPr>
          <p:nvPr/>
        </p:nvSpPr>
        <p:spPr bwMode="auto">
          <a:xfrm>
            <a:off x="5991225" y="3971925"/>
            <a:ext cx="1809750" cy="1809750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Tree"/>
          <p:cNvSpPr>
            <a:spLocks noEditPoints="1" noChangeArrowheads="1"/>
          </p:cNvSpPr>
          <p:nvPr/>
        </p:nvSpPr>
        <p:spPr bwMode="auto">
          <a:xfrm>
            <a:off x="2483768" y="908720"/>
            <a:ext cx="1257647" cy="1316707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131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TC102455596[[fn=Jaro]]</Template>
  <TotalTime>135</TotalTime>
  <Words>77</Words>
  <Application>Microsoft Office PowerPoint</Application>
  <PresentationFormat>Předvádění na obrazovce (4:3)</PresentationFormat>
  <Paragraphs>91</Paragraphs>
  <Slides>12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3" baseType="lpstr">
      <vt:lpstr>Spring</vt:lpstr>
      <vt:lpstr> Mladý lesník Exkurze 2. B</vt:lpstr>
      <vt:lpstr>Co dělá lesník?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Děkujeme za pozornost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Úroveň veřejné vlády</dc:title>
  <dc:creator>Michaela Glosrová</dc:creator>
  <cp:lastModifiedBy>Miška</cp:lastModifiedBy>
  <cp:revision>16</cp:revision>
  <dcterms:created xsi:type="dcterms:W3CDTF">2014-04-24T14:11:27Z</dcterms:created>
  <dcterms:modified xsi:type="dcterms:W3CDTF">2014-05-04T11:34:27Z</dcterms:modified>
</cp:coreProperties>
</file>